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4200" r:id="rId2"/>
    <p:sldMasterId id="2147484212" r:id="rId3"/>
    <p:sldMasterId id="2147484217" r:id="rId4"/>
    <p:sldMasterId id="2147484229" r:id="rId5"/>
    <p:sldMasterId id="2147484233" r:id="rId6"/>
    <p:sldMasterId id="2147484237" r:id="rId7"/>
    <p:sldMasterId id="2147484242" r:id="rId8"/>
    <p:sldMasterId id="2147484247" r:id="rId9"/>
    <p:sldMasterId id="2147484262" r:id="rId10"/>
    <p:sldMasterId id="2147484277" r:id="rId11"/>
    <p:sldMasterId id="2147484282" r:id="rId12"/>
  </p:sldMasterIdLst>
  <p:notesMasterIdLst>
    <p:notesMasterId r:id="rId24"/>
  </p:notesMasterIdLst>
  <p:sldIdLst>
    <p:sldId id="256" r:id="rId13"/>
    <p:sldId id="311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495" r:id="rId23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6A6"/>
    <a:srgbClr val="800000"/>
    <a:srgbClr val="FF6600"/>
    <a:srgbClr val="3333CC"/>
    <a:srgbClr val="CCECFF"/>
    <a:srgbClr val="FFE0C1"/>
    <a:srgbClr val="F4CEF2"/>
    <a:srgbClr val="6699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D9F66E-5EB9-4882-86FB-DCBF35E3C3E4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92832" autoAdjust="0"/>
  </p:normalViewPr>
  <p:slideViewPr>
    <p:cSldViewPr>
      <p:cViewPr varScale="1">
        <p:scale>
          <a:sx n="75" d="100"/>
          <a:sy n="75" d="100"/>
        </p:scale>
        <p:origin x="93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B7F22-889E-4413-AC10-A7FD4F9F2D6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0F8D0-902A-47AC-94BD-978C0C7F1027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TÓM TẮT YÊU CẦU</a:t>
          </a:r>
          <a:endParaRPr lang="en-US" b="1" dirty="0">
            <a:solidFill>
              <a:schemeClr val="bg1"/>
            </a:solidFill>
          </a:endParaRPr>
        </a:p>
      </dgm:t>
    </dgm:pt>
    <dgm:pt modelId="{85C60A9F-D69F-423D-BA10-4D4868B0CD85}" type="parTrans" cxnId="{FF768F1F-9800-4A18-A2AB-832953BC0F23}">
      <dgm:prSet/>
      <dgm:spPr/>
      <dgm:t>
        <a:bodyPr/>
        <a:lstStyle/>
        <a:p>
          <a:endParaRPr lang="en-US"/>
        </a:p>
      </dgm:t>
    </dgm:pt>
    <dgm:pt modelId="{C648ED13-ED56-4920-A115-722DC60D4098}" type="sibTrans" cxnId="{FF768F1F-9800-4A18-A2AB-832953BC0F23}">
      <dgm:prSet/>
      <dgm:spPr/>
      <dgm:t>
        <a:bodyPr/>
        <a:lstStyle/>
        <a:p>
          <a:endParaRPr lang="en-US"/>
        </a:p>
      </dgm:t>
    </dgm:pt>
    <dgm:pt modelId="{F0F7E6E7-8227-41E2-AD18-8C9AB7B3C746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GIAO DIỆN</a:t>
          </a:r>
          <a:endParaRPr lang="en-US" b="1" dirty="0">
            <a:solidFill>
              <a:schemeClr val="bg1"/>
            </a:solidFill>
          </a:endParaRPr>
        </a:p>
      </dgm:t>
    </dgm:pt>
    <dgm:pt modelId="{F9774C2C-0A6F-432D-84BD-08FA904D716E}" type="parTrans" cxnId="{046F988C-9F3C-47E0-AC52-9B6A40D73523}">
      <dgm:prSet/>
      <dgm:spPr/>
      <dgm:t>
        <a:bodyPr/>
        <a:lstStyle/>
        <a:p>
          <a:endParaRPr lang="en-US"/>
        </a:p>
      </dgm:t>
    </dgm:pt>
    <dgm:pt modelId="{02DCE88A-8974-4666-96E1-E45C8D7BF1C8}" type="sibTrans" cxnId="{046F988C-9F3C-47E0-AC52-9B6A40D73523}">
      <dgm:prSet/>
      <dgm:spPr/>
      <dgm:t>
        <a:bodyPr/>
        <a:lstStyle/>
        <a:p>
          <a:endParaRPr lang="en-US"/>
        </a:p>
      </dgm:t>
    </dgm:pt>
    <dgm:pt modelId="{F725C367-CFCA-4FF5-88F8-6A0F549E4167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CHỨC NĂNG HỆ THỐNG</a:t>
          </a:r>
          <a:endParaRPr lang="en-US" b="1" dirty="0">
            <a:solidFill>
              <a:schemeClr val="bg1"/>
            </a:solidFill>
          </a:endParaRPr>
        </a:p>
      </dgm:t>
    </dgm:pt>
    <dgm:pt modelId="{9B292CDF-E88B-4126-9C13-5A2C2CF0A1C9}" type="parTrans" cxnId="{1FE95D29-A8C2-4373-9F47-A04B691F7F5C}">
      <dgm:prSet/>
      <dgm:spPr/>
      <dgm:t>
        <a:bodyPr/>
        <a:lstStyle/>
        <a:p>
          <a:endParaRPr lang="en-US"/>
        </a:p>
      </dgm:t>
    </dgm:pt>
    <dgm:pt modelId="{42A7D41F-5194-4590-99E5-8782158074AF}" type="sibTrans" cxnId="{1FE95D29-A8C2-4373-9F47-A04B691F7F5C}">
      <dgm:prSet/>
      <dgm:spPr/>
      <dgm:t>
        <a:bodyPr/>
        <a:lstStyle/>
        <a:p>
          <a:endParaRPr lang="en-US"/>
        </a:p>
      </dgm:t>
    </dgm:pt>
    <dgm:pt modelId="{B3C4A235-BF2A-443F-841E-77038A286EC6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MÔ HÌNH &amp; QUI TRÌNH</a:t>
          </a:r>
          <a:endParaRPr lang="en-US" b="1" dirty="0">
            <a:solidFill>
              <a:schemeClr val="bg1"/>
            </a:solidFill>
          </a:endParaRPr>
        </a:p>
      </dgm:t>
    </dgm:pt>
    <dgm:pt modelId="{2D78E32A-C636-43EA-AEBB-321E9C2E41E8}" type="sibTrans" cxnId="{0B5A3011-2221-4AB0-BCBC-87B18D423F05}">
      <dgm:prSet/>
      <dgm:spPr/>
      <dgm:t>
        <a:bodyPr/>
        <a:lstStyle/>
        <a:p>
          <a:endParaRPr lang="en-US"/>
        </a:p>
      </dgm:t>
    </dgm:pt>
    <dgm:pt modelId="{9F5F0113-7DE7-438F-B657-133633C9A1A6}" type="parTrans" cxnId="{0B5A3011-2221-4AB0-BCBC-87B18D423F05}">
      <dgm:prSet/>
      <dgm:spPr/>
      <dgm:t>
        <a:bodyPr/>
        <a:lstStyle/>
        <a:p>
          <a:endParaRPr lang="en-US"/>
        </a:p>
      </dgm:t>
    </dgm:pt>
    <dgm:pt modelId="{FEA1A389-CF75-4EF4-A5C2-950E556562BC}" type="pres">
      <dgm:prSet presAssocID="{F9AB7F22-889E-4413-AC10-A7FD4F9F2D6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6A3D1B-A3FB-41C1-9C84-F40182465585}" type="pres">
      <dgm:prSet presAssocID="{B830F8D0-902A-47AC-94BD-978C0C7F1027}" presName="parentLin" presStyleCnt="0"/>
      <dgm:spPr/>
    </dgm:pt>
    <dgm:pt modelId="{4A7269DE-386D-436C-B8D9-EC04587E2451}" type="pres">
      <dgm:prSet presAssocID="{B830F8D0-902A-47AC-94BD-978C0C7F102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3A155DD-BE20-47C1-BAC5-BA86567A42E1}" type="pres">
      <dgm:prSet presAssocID="{B830F8D0-902A-47AC-94BD-978C0C7F1027}" presName="parentText" presStyleLbl="node1" presStyleIdx="0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B03C-94F9-4532-8CD3-92B655DAEFB1}" type="pres">
      <dgm:prSet presAssocID="{B830F8D0-902A-47AC-94BD-978C0C7F1027}" presName="negativeSpace" presStyleCnt="0"/>
      <dgm:spPr/>
    </dgm:pt>
    <dgm:pt modelId="{6D3BF87B-E825-49BD-ABFB-558B347DA600}" type="pres">
      <dgm:prSet presAssocID="{B830F8D0-902A-47AC-94BD-978C0C7F1027}" presName="childText" presStyleLbl="conFgAcc1" presStyleIdx="0" presStyleCnt="4">
        <dgm:presLayoutVars>
          <dgm:bulletEnabled val="1"/>
        </dgm:presLayoutVars>
      </dgm:prSet>
      <dgm:spPr/>
    </dgm:pt>
    <dgm:pt modelId="{2BFC1BB5-A321-4FE3-BFEA-862FC33CDADE}" type="pres">
      <dgm:prSet presAssocID="{C648ED13-ED56-4920-A115-722DC60D4098}" presName="spaceBetweenRectangles" presStyleCnt="0"/>
      <dgm:spPr/>
    </dgm:pt>
    <dgm:pt modelId="{BDDC3B00-B181-4219-AA43-F699543EC1EE}" type="pres">
      <dgm:prSet presAssocID="{B3C4A235-BF2A-443F-841E-77038A286EC6}" presName="parentLin" presStyleCnt="0"/>
      <dgm:spPr/>
    </dgm:pt>
    <dgm:pt modelId="{B9DEAA4B-B4E9-4CD3-9DF0-1A70B26BF559}" type="pres">
      <dgm:prSet presAssocID="{B3C4A235-BF2A-443F-841E-77038A286EC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D3E0100-5143-4E26-9E2A-17F02B653F03}" type="pres">
      <dgm:prSet presAssocID="{B3C4A235-BF2A-443F-841E-77038A286EC6}" presName="parentText" presStyleLbl="node1" presStyleIdx="1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3CC42-21B3-4337-960F-87CD78CE7F76}" type="pres">
      <dgm:prSet presAssocID="{B3C4A235-BF2A-443F-841E-77038A286EC6}" presName="negativeSpace" presStyleCnt="0"/>
      <dgm:spPr/>
    </dgm:pt>
    <dgm:pt modelId="{41E1243D-5CB2-4732-8CB9-F7FA2EA77A16}" type="pres">
      <dgm:prSet presAssocID="{B3C4A235-BF2A-443F-841E-77038A286EC6}" presName="childText" presStyleLbl="conFgAcc1" presStyleIdx="1" presStyleCnt="4">
        <dgm:presLayoutVars>
          <dgm:bulletEnabled val="1"/>
        </dgm:presLayoutVars>
      </dgm:prSet>
      <dgm:spPr/>
    </dgm:pt>
    <dgm:pt modelId="{A9E59347-6FA7-47C2-8052-1CADA36B8F41}" type="pres">
      <dgm:prSet presAssocID="{2D78E32A-C636-43EA-AEBB-321E9C2E41E8}" presName="spaceBetweenRectangles" presStyleCnt="0"/>
      <dgm:spPr/>
    </dgm:pt>
    <dgm:pt modelId="{FD6D52E6-EBEF-4241-A9B1-CB37355CC750}" type="pres">
      <dgm:prSet presAssocID="{F0F7E6E7-8227-41E2-AD18-8C9AB7B3C746}" presName="parentLin" presStyleCnt="0"/>
      <dgm:spPr/>
    </dgm:pt>
    <dgm:pt modelId="{13137CA4-7A6B-4A5B-BB61-A0B41CD22D4D}" type="pres">
      <dgm:prSet presAssocID="{F0F7E6E7-8227-41E2-AD18-8C9AB7B3C74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667FCF6D-BB19-41D5-80D0-9E75CAFA1A49}" type="pres">
      <dgm:prSet presAssocID="{F0F7E6E7-8227-41E2-AD18-8C9AB7B3C746}" presName="parentText" presStyleLbl="node1" presStyleIdx="2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532FE-A8ED-40B5-AD25-D849DB50D338}" type="pres">
      <dgm:prSet presAssocID="{F0F7E6E7-8227-41E2-AD18-8C9AB7B3C746}" presName="negativeSpace" presStyleCnt="0"/>
      <dgm:spPr/>
    </dgm:pt>
    <dgm:pt modelId="{3C7C21D0-AD6A-49DD-A661-A46F18FDEE86}" type="pres">
      <dgm:prSet presAssocID="{F0F7E6E7-8227-41E2-AD18-8C9AB7B3C746}" presName="childText" presStyleLbl="conFgAcc1" presStyleIdx="2" presStyleCnt="4">
        <dgm:presLayoutVars>
          <dgm:bulletEnabled val="1"/>
        </dgm:presLayoutVars>
      </dgm:prSet>
      <dgm:spPr/>
    </dgm:pt>
    <dgm:pt modelId="{D05424B7-9F82-475E-B0AB-425800E110C0}" type="pres">
      <dgm:prSet presAssocID="{02DCE88A-8974-4666-96E1-E45C8D7BF1C8}" presName="spaceBetweenRectangles" presStyleCnt="0"/>
      <dgm:spPr/>
    </dgm:pt>
    <dgm:pt modelId="{7A84F304-11F0-40C7-9DAF-89053226900C}" type="pres">
      <dgm:prSet presAssocID="{F725C367-CFCA-4FF5-88F8-6A0F549E4167}" presName="parentLin" presStyleCnt="0"/>
      <dgm:spPr/>
    </dgm:pt>
    <dgm:pt modelId="{C320AD71-3345-4C08-AAC6-BA8C1841A6A0}" type="pres">
      <dgm:prSet presAssocID="{F725C367-CFCA-4FF5-88F8-6A0F549E41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84B9D01C-7D92-47B6-A42A-F9BE99EC5BE4}" type="pres">
      <dgm:prSet presAssocID="{F725C367-CFCA-4FF5-88F8-6A0F549E4167}" presName="parentText" presStyleLbl="node1" presStyleIdx="3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16D70-6D66-43C0-A930-4E85A1F17520}" type="pres">
      <dgm:prSet presAssocID="{F725C367-CFCA-4FF5-88F8-6A0F549E4167}" presName="negativeSpace" presStyleCnt="0"/>
      <dgm:spPr/>
    </dgm:pt>
    <dgm:pt modelId="{858DE490-7F93-4428-BA49-E080F79CA68A}" type="pres">
      <dgm:prSet presAssocID="{F725C367-CFCA-4FF5-88F8-6A0F549E41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E39E8E-644F-4C7F-9075-1EADB54E6868}" type="presOf" srcId="{F0F7E6E7-8227-41E2-AD18-8C9AB7B3C746}" destId="{667FCF6D-BB19-41D5-80D0-9E75CAFA1A49}" srcOrd="1" destOrd="0" presId="urn:microsoft.com/office/officeart/2005/8/layout/list1"/>
    <dgm:cxn modelId="{EEF66E1B-6014-40F0-BCD3-A06D90090190}" type="presOf" srcId="{B830F8D0-902A-47AC-94BD-978C0C7F1027}" destId="{23A155DD-BE20-47C1-BAC5-BA86567A42E1}" srcOrd="1" destOrd="0" presId="urn:microsoft.com/office/officeart/2005/8/layout/list1"/>
    <dgm:cxn modelId="{1E12F4C6-14C6-4BA6-A7F9-01048D628B23}" type="presOf" srcId="{F0F7E6E7-8227-41E2-AD18-8C9AB7B3C746}" destId="{13137CA4-7A6B-4A5B-BB61-A0B41CD22D4D}" srcOrd="0" destOrd="0" presId="urn:microsoft.com/office/officeart/2005/8/layout/list1"/>
    <dgm:cxn modelId="{FD8423D0-3E74-4B51-99FF-A12FE214C930}" type="presOf" srcId="{B3C4A235-BF2A-443F-841E-77038A286EC6}" destId="{0D3E0100-5143-4E26-9E2A-17F02B653F03}" srcOrd="1" destOrd="0" presId="urn:microsoft.com/office/officeart/2005/8/layout/list1"/>
    <dgm:cxn modelId="{0B5A3011-2221-4AB0-BCBC-87B18D423F05}" srcId="{F9AB7F22-889E-4413-AC10-A7FD4F9F2D66}" destId="{B3C4A235-BF2A-443F-841E-77038A286EC6}" srcOrd="1" destOrd="0" parTransId="{9F5F0113-7DE7-438F-B657-133633C9A1A6}" sibTransId="{2D78E32A-C636-43EA-AEBB-321E9C2E41E8}"/>
    <dgm:cxn modelId="{5FFC3EF3-7B3C-4EA0-B5C9-0A04EF9D6C96}" type="presOf" srcId="{F725C367-CFCA-4FF5-88F8-6A0F549E4167}" destId="{84B9D01C-7D92-47B6-A42A-F9BE99EC5BE4}" srcOrd="1" destOrd="0" presId="urn:microsoft.com/office/officeart/2005/8/layout/list1"/>
    <dgm:cxn modelId="{1FE95D29-A8C2-4373-9F47-A04B691F7F5C}" srcId="{F9AB7F22-889E-4413-AC10-A7FD4F9F2D66}" destId="{F725C367-CFCA-4FF5-88F8-6A0F549E4167}" srcOrd="3" destOrd="0" parTransId="{9B292CDF-E88B-4126-9C13-5A2C2CF0A1C9}" sibTransId="{42A7D41F-5194-4590-99E5-8782158074AF}"/>
    <dgm:cxn modelId="{FF768F1F-9800-4A18-A2AB-832953BC0F23}" srcId="{F9AB7F22-889E-4413-AC10-A7FD4F9F2D66}" destId="{B830F8D0-902A-47AC-94BD-978C0C7F1027}" srcOrd="0" destOrd="0" parTransId="{85C60A9F-D69F-423D-BA10-4D4868B0CD85}" sibTransId="{C648ED13-ED56-4920-A115-722DC60D4098}"/>
    <dgm:cxn modelId="{69806680-E319-449F-804D-BB85C1B45067}" type="presOf" srcId="{B830F8D0-902A-47AC-94BD-978C0C7F1027}" destId="{4A7269DE-386D-436C-B8D9-EC04587E2451}" srcOrd="0" destOrd="0" presId="urn:microsoft.com/office/officeart/2005/8/layout/list1"/>
    <dgm:cxn modelId="{5474668B-A75A-4102-97C2-397649E10F95}" type="presOf" srcId="{B3C4A235-BF2A-443F-841E-77038A286EC6}" destId="{B9DEAA4B-B4E9-4CD3-9DF0-1A70B26BF559}" srcOrd="0" destOrd="0" presId="urn:microsoft.com/office/officeart/2005/8/layout/list1"/>
    <dgm:cxn modelId="{046F988C-9F3C-47E0-AC52-9B6A40D73523}" srcId="{F9AB7F22-889E-4413-AC10-A7FD4F9F2D66}" destId="{F0F7E6E7-8227-41E2-AD18-8C9AB7B3C746}" srcOrd="2" destOrd="0" parTransId="{F9774C2C-0A6F-432D-84BD-08FA904D716E}" sibTransId="{02DCE88A-8974-4666-96E1-E45C8D7BF1C8}"/>
    <dgm:cxn modelId="{52167FFE-EB91-42C0-BEC6-D0EEF3B6EE38}" type="presOf" srcId="{F9AB7F22-889E-4413-AC10-A7FD4F9F2D66}" destId="{FEA1A389-CF75-4EF4-A5C2-950E556562BC}" srcOrd="0" destOrd="0" presId="urn:microsoft.com/office/officeart/2005/8/layout/list1"/>
    <dgm:cxn modelId="{3EE15975-E379-48DD-A16E-F185C468A6C8}" type="presOf" srcId="{F725C367-CFCA-4FF5-88F8-6A0F549E4167}" destId="{C320AD71-3345-4C08-AAC6-BA8C1841A6A0}" srcOrd="0" destOrd="0" presId="urn:microsoft.com/office/officeart/2005/8/layout/list1"/>
    <dgm:cxn modelId="{684448D8-3FA8-4458-A4DB-E64C2FE21D0F}" type="presParOf" srcId="{FEA1A389-CF75-4EF4-A5C2-950E556562BC}" destId="{4A6A3D1B-A3FB-41C1-9C84-F40182465585}" srcOrd="0" destOrd="0" presId="urn:microsoft.com/office/officeart/2005/8/layout/list1"/>
    <dgm:cxn modelId="{F8EBBF87-1219-4735-B421-B4FB2525705D}" type="presParOf" srcId="{4A6A3D1B-A3FB-41C1-9C84-F40182465585}" destId="{4A7269DE-386D-436C-B8D9-EC04587E2451}" srcOrd="0" destOrd="0" presId="urn:microsoft.com/office/officeart/2005/8/layout/list1"/>
    <dgm:cxn modelId="{E2EC7A40-FDAE-4971-B645-706335F0267A}" type="presParOf" srcId="{4A6A3D1B-A3FB-41C1-9C84-F40182465585}" destId="{23A155DD-BE20-47C1-BAC5-BA86567A42E1}" srcOrd="1" destOrd="0" presId="urn:microsoft.com/office/officeart/2005/8/layout/list1"/>
    <dgm:cxn modelId="{B2310F91-83F3-45BF-8991-D83142169D06}" type="presParOf" srcId="{FEA1A389-CF75-4EF4-A5C2-950E556562BC}" destId="{9F01B03C-94F9-4532-8CD3-92B655DAEFB1}" srcOrd="1" destOrd="0" presId="urn:microsoft.com/office/officeart/2005/8/layout/list1"/>
    <dgm:cxn modelId="{A785BB78-0CB7-43A9-9806-F3FA4E158083}" type="presParOf" srcId="{FEA1A389-CF75-4EF4-A5C2-950E556562BC}" destId="{6D3BF87B-E825-49BD-ABFB-558B347DA600}" srcOrd="2" destOrd="0" presId="urn:microsoft.com/office/officeart/2005/8/layout/list1"/>
    <dgm:cxn modelId="{F75BE6C9-1A84-475C-AA35-FDF9A72AA96C}" type="presParOf" srcId="{FEA1A389-CF75-4EF4-A5C2-950E556562BC}" destId="{2BFC1BB5-A321-4FE3-BFEA-862FC33CDADE}" srcOrd="3" destOrd="0" presId="urn:microsoft.com/office/officeart/2005/8/layout/list1"/>
    <dgm:cxn modelId="{D4473DA1-5993-40A6-9C7C-6C7677E26C86}" type="presParOf" srcId="{FEA1A389-CF75-4EF4-A5C2-950E556562BC}" destId="{BDDC3B00-B181-4219-AA43-F699543EC1EE}" srcOrd="4" destOrd="0" presId="urn:microsoft.com/office/officeart/2005/8/layout/list1"/>
    <dgm:cxn modelId="{CFB31977-BE2B-4626-A4DC-A325AA264900}" type="presParOf" srcId="{BDDC3B00-B181-4219-AA43-F699543EC1EE}" destId="{B9DEAA4B-B4E9-4CD3-9DF0-1A70B26BF559}" srcOrd="0" destOrd="0" presId="urn:microsoft.com/office/officeart/2005/8/layout/list1"/>
    <dgm:cxn modelId="{05512F2C-1F0B-4704-9E82-C139486E12A3}" type="presParOf" srcId="{BDDC3B00-B181-4219-AA43-F699543EC1EE}" destId="{0D3E0100-5143-4E26-9E2A-17F02B653F03}" srcOrd="1" destOrd="0" presId="urn:microsoft.com/office/officeart/2005/8/layout/list1"/>
    <dgm:cxn modelId="{7B843A28-E1DB-488F-BFCB-F7FC41011EFA}" type="presParOf" srcId="{FEA1A389-CF75-4EF4-A5C2-950E556562BC}" destId="{8383CC42-21B3-4337-960F-87CD78CE7F76}" srcOrd="5" destOrd="0" presId="urn:microsoft.com/office/officeart/2005/8/layout/list1"/>
    <dgm:cxn modelId="{8DF0F84B-2542-489F-9DB1-8FD44453B941}" type="presParOf" srcId="{FEA1A389-CF75-4EF4-A5C2-950E556562BC}" destId="{41E1243D-5CB2-4732-8CB9-F7FA2EA77A16}" srcOrd="6" destOrd="0" presId="urn:microsoft.com/office/officeart/2005/8/layout/list1"/>
    <dgm:cxn modelId="{239AC9FA-2F42-4BC2-A6EE-ABF8BC716B0B}" type="presParOf" srcId="{FEA1A389-CF75-4EF4-A5C2-950E556562BC}" destId="{A9E59347-6FA7-47C2-8052-1CADA36B8F41}" srcOrd="7" destOrd="0" presId="urn:microsoft.com/office/officeart/2005/8/layout/list1"/>
    <dgm:cxn modelId="{A7978D91-922E-429B-92AF-F4E05C07FE7F}" type="presParOf" srcId="{FEA1A389-CF75-4EF4-A5C2-950E556562BC}" destId="{FD6D52E6-EBEF-4241-A9B1-CB37355CC750}" srcOrd="8" destOrd="0" presId="urn:microsoft.com/office/officeart/2005/8/layout/list1"/>
    <dgm:cxn modelId="{499274A8-F65E-4E53-A1C4-377EB76E82F2}" type="presParOf" srcId="{FD6D52E6-EBEF-4241-A9B1-CB37355CC750}" destId="{13137CA4-7A6B-4A5B-BB61-A0B41CD22D4D}" srcOrd="0" destOrd="0" presId="urn:microsoft.com/office/officeart/2005/8/layout/list1"/>
    <dgm:cxn modelId="{1F6F3973-137B-4CEF-BFA6-6C485F54EB28}" type="presParOf" srcId="{FD6D52E6-EBEF-4241-A9B1-CB37355CC750}" destId="{667FCF6D-BB19-41D5-80D0-9E75CAFA1A49}" srcOrd="1" destOrd="0" presId="urn:microsoft.com/office/officeart/2005/8/layout/list1"/>
    <dgm:cxn modelId="{8DD477B3-A258-4E91-83E5-B7DE545AB6A8}" type="presParOf" srcId="{FEA1A389-CF75-4EF4-A5C2-950E556562BC}" destId="{049532FE-A8ED-40B5-AD25-D849DB50D338}" srcOrd="9" destOrd="0" presId="urn:microsoft.com/office/officeart/2005/8/layout/list1"/>
    <dgm:cxn modelId="{A9AB91B3-A4AD-4B0E-BDF2-7A857ACC94E3}" type="presParOf" srcId="{FEA1A389-CF75-4EF4-A5C2-950E556562BC}" destId="{3C7C21D0-AD6A-49DD-A661-A46F18FDEE86}" srcOrd="10" destOrd="0" presId="urn:microsoft.com/office/officeart/2005/8/layout/list1"/>
    <dgm:cxn modelId="{6DEEC17C-F4A4-4D6F-9B90-27AC02317035}" type="presParOf" srcId="{FEA1A389-CF75-4EF4-A5C2-950E556562BC}" destId="{D05424B7-9F82-475E-B0AB-425800E110C0}" srcOrd="11" destOrd="0" presId="urn:microsoft.com/office/officeart/2005/8/layout/list1"/>
    <dgm:cxn modelId="{3D0EE253-D9E0-424C-9024-3700F3BC65EA}" type="presParOf" srcId="{FEA1A389-CF75-4EF4-A5C2-950E556562BC}" destId="{7A84F304-11F0-40C7-9DAF-89053226900C}" srcOrd="12" destOrd="0" presId="urn:microsoft.com/office/officeart/2005/8/layout/list1"/>
    <dgm:cxn modelId="{7DEAE758-3093-40D1-9A2F-7A382E5F44FE}" type="presParOf" srcId="{7A84F304-11F0-40C7-9DAF-89053226900C}" destId="{C320AD71-3345-4C08-AAC6-BA8C1841A6A0}" srcOrd="0" destOrd="0" presId="urn:microsoft.com/office/officeart/2005/8/layout/list1"/>
    <dgm:cxn modelId="{FE62FCEE-043A-481A-ADB9-47D4FD74C9AB}" type="presParOf" srcId="{7A84F304-11F0-40C7-9DAF-89053226900C}" destId="{84B9D01C-7D92-47B6-A42A-F9BE99EC5BE4}" srcOrd="1" destOrd="0" presId="urn:microsoft.com/office/officeart/2005/8/layout/list1"/>
    <dgm:cxn modelId="{9C6E654D-E429-445B-9943-228360070866}" type="presParOf" srcId="{FEA1A389-CF75-4EF4-A5C2-950E556562BC}" destId="{5D716D70-6D66-43C0-A930-4E85A1F17520}" srcOrd="13" destOrd="0" presId="urn:microsoft.com/office/officeart/2005/8/layout/list1"/>
    <dgm:cxn modelId="{560D7209-18FE-4D4E-95B2-17688BCB4C78}" type="presParOf" srcId="{FEA1A389-CF75-4EF4-A5C2-950E556562BC}" destId="{858DE490-7F93-4428-BA49-E080F79CA68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BF87B-E825-49BD-ABFB-558B347DA600}">
      <dsp:nvSpPr>
        <dsp:cNvPr id="0" name=""/>
        <dsp:cNvSpPr/>
      </dsp:nvSpPr>
      <dsp:spPr>
        <a:xfrm>
          <a:off x="0" y="431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155DD-BE20-47C1-BAC5-BA86567A42E1}">
      <dsp:nvSpPr>
        <dsp:cNvPr id="0" name=""/>
        <dsp:cNvSpPr/>
      </dsp:nvSpPr>
      <dsp:spPr>
        <a:xfrm>
          <a:off x="377190" y="62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TÓM TẮT YÊU CẦU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413216" y="98507"/>
        <a:ext cx="5780133" cy="665948"/>
      </dsp:txXfrm>
    </dsp:sp>
    <dsp:sp modelId="{41E1243D-5CB2-4732-8CB9-F7FA2EA77A16}">
      <dsp:nvSpPr>
        <dsp:cNvPr id="0" name=""/>
        <dsp:cNvSpPr/>
      </dsp:nvSpPr>
      <dsp:spPr>
        <a:xfrm>
          <a:off x="0" y="1565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E0100-5143-4E26-9E2A-17F02B653F03}">
      <dsp:nvSpPr>
        <dsp:cNvPr id="0" name=""/>
        <dsp:cNvSpPr/>
      </dsp:nvSpPr>
      <dsp:spPr>
        <a:xfrm>
          <a:off x="377190" y="1196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MÔ HÌNH &amp; QUI TRÌNH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413216" y="1232507"/>
        <a:ext cx="5780133" cy="665948"/>
      </dsp:txXfrm>
    </dsp:sp>
    <dsp:sp modelId="{3C7C21D0-AD6A-49DD-A661-A46F18FDEE86}">
      <dsp:nvSpPr>
        <dsp:cNvPr id="0" name=""/>
        <dsp:cNvSpPr/>
      </dsp:nvSpPr>
      <dsp:spPr>
        <a:xfrm>
          <a:off x="0" y="2699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FCF6D-BB19-41D5-80D0-9E75CAFA1A49}">
      <dsp:nvSpPr>
        <dsp:cNvPr id="0" name=""/>
        <dsp:cNvSpPr/>
      </dsp:nvSpPr>
      <dsp:spPr>
        <a:xfrm>
          <a:off x="377190" y="2330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GIAO DIỆN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413216" y="2366507"/>
        <a:ext cx="5780133" cy="665948"/>
      </dsp:txXfrm>
    </dsp:sp>
    <dsp:sp modelId="{858DE490-7F93-4428-BA49-E080F79CA68A}">
      <dsp:nvSpPr>
        <dsp:cNvPr id="0" name=""/>
        <dsp:cNvSpPr/>
      </dsp:nvSpPr>
      <dsp:spPr>
        <a:xfrm>
          <a:off x="0" y="3833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9D01C-7D92-47B6-A42A-F9BE99EC5BE4}">
      <dsp:nvSpPr>
        <dsp:cNvPr id="0" name=""/>
        <dsp:cNvSpPr/>
      </dsp:nvSpPr>
      <dsp:spPr>
        <a:xfrm>
          <a:off x="377190" y="3464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CHỨC NĂNG HỆ THỐNG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413216" y="3500507"/>
        <a:ext cx="5780133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C8EBDDD-569E-4CC2-A631-624F78F0EF22}" type="datetimeFigureOut">
              <a:rPr lang="en-US"/>
              <a:pPr>
                <a:defRPr/>
              </a:pPr>
              <a:t>4/15/2014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2076CC-5459-42AE-BE6B-05E4FA782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90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2076CC-5459-42AE-BE6B-05E4FA7824C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0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4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9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3792B-BE6A-401B-97BC-8F9414320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9A1E3-6347-41DD-9EF4-088D349A1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8A99C-27E4-4A0A-8E64-8C1224C25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88162-C3E6-49D3-A403-29A756AF1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8B254-7B51-49B2-AD16-638BB0FEB9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D5A5-CE4E-438F-B8B6-C00D8C07C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ACAA-EE51-4C52-9675-253C576AA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017A4-958A-41C7-8213-CCBD8D089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DD5B0-64E5-4234-A582-23D44D899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9550" y="160338"/>
            <a:ext cx="2127250" cy="5965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60338"/>
            <a:ext cx="6229350" cy="5965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60338"/>
            <a:ext cx="84709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4000" y="1079500"/>
            <a:ext cx="8432800" cy="5046663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571500" marR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Font typeface="Arial" pitchFamily="34" charset="0"/>
              <a:buBlip>
                <a:blip r:embed="rId2"/>
              </a:buBlip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57150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Blip>
                <a:blip r:embed="rId2"/>
              </a:buBlip>
              <a:defRPr lang="en-US" sz="28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715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lang="en-US" sz="2400" baseline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D0966-1C67-46DF-A99B-8AB1BDB1C5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9550" y="160338"/>
            <a:ext cx="2127250" cy="5965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60338"/>
            <a:ext cx="6229350" cy="5965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60338"/>
            <a:ext cx="84709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4000" y="1079500"/>
            <a:ext cx="8432800" cy="5046663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571500" marR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Font typeface="Arial" pitchFamily="34" charset="0"/>
              <a:buBlip>
                <a:blip r:embed="rId2"/>
              </a:buBlip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57150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Blip>
                <a:blip r:embed="rId2"/>
              </a:buBlip>
              <a:defRPr lang="en-US" sz="28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715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lang="en-US" sz="2400" baseline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DC0B9-3643-4D4B-A9C0-91E13598D3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119D5-97ED-4B3A-9DF1-444F7970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11455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191250" cy="5821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607A6908-F518-401C-AABC-C6DFF837C634}" type="datetimeFigureOut">
              <a:rPr lang="en-US"/>
              <a:pPr>
                <a:defRPr/>
              </a:pPr>
              <a:t>4/15/2014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1FE9444E-58B1-4D1D-A644-2C22C69230A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925A3DEB-74A2-4D33-8913-07032600CADB}" type="datetimeFigureOut">
              <a:rPr lang="en-US"/>
              <a:pPr>
                <a:defRPr/>
              </a:pPr>
              <a:t>4/15/2014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46BCE4B7-D9CF-4B7B-A5F6-8399EEAAA98C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61FCD799-F327-4595-9620-6C4492855D10}" type="datetimeFigureOut">
              <a:rPr lang="en-US"/>
              <a:pPr>
                <a:defRPr/>
              </a:pPr>
              <a:t>4/15/2014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AE13881-1CFE-4F83-B8A9-C00A16A0CA2B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9678AAD-4C5E-4C59-A79E-0966D1187EDF}" type="datetimeFigureOut">
              <a:rPr lang="en-US"/>
              <a:pPr>
                <a:defRPr/>
              </a:pPr>
              <a:t>4/15/2014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2ECE740C-909F-430C-B7C5-3F517F664DFB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C623A8A-B34B-4A9F-8E9E-96C4A8667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160338"/>
            <a:ext cx="84709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079500"/>
            <a:ext cx="8432800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2052" name="Straight Connector 8"/>
          <p:cNvCxnSpPr>
            <a:cxnSpLocks noChangeShapeType="1"/>
          </p:cNvCxnSpPr>
          <p:nvPr/>
        </p:nvCxnSpPr>
        <p:spPr bwMode="auto">
          <a:xfrm rot="10800000" flipH="1">
            <a:off x="457200" y="6502400"/>
            <a:ext cx="8229600" cy="1588"/>
          </a:xfrm>
          <a:prstGeom prst="line">
            <a:avLst/>
          </a:prstGeom>
          <a:noFill/>
          <a:ln w="12700" algn="ctr">
            <a:solidFill>
              <a:srgbClr val="7F7F7F"/>
            </a:solidFill>
            <a:round/>
            <a:headEnd/>
            <a:tailEnd/>
          </a:ln>
        </p:spPr>
      </p:cxnSp>
      <p:sp>
        <p:nvSpPr>
          <p:cNvPr id="9" name="TextBox 7"/>
          <p:cNvSpPr txBox="1"/>
          <p:nvPr/>
        </p:nvSpPr>
        <p:spPr>
          <a:xfrm>
            <a:off x="6246813" y="6499225"/>
            <a:ext cx="224472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dirty="0">
                <a:solidFill>
                  <a:srgbClr val="082B52"/>
                </a:solidFill>
                <a:latin typeface="Calibri" pitchFamily="34" charset="0"/>
                <a:ea typeface="ＭＳ Ｐゴシック" pitchFamily="34" charset="-128"/>
                <a:cs typeface="Arial" charset="0"/>
              </a:rPr>
              <a:t>AOP 2013 – Sales &amp; Training</a:t>
            </a:r>
          </a:p>
        </p:txBody>
      </p:sp>
      <p:sp>
        <p:nvSpPr>
          <p:cNvPr id="14" name="Slide Number Placeholder 5"/>
          <p:cNvSpPr>
            <a:spLocks/>
          </p:cNvSpPr>
          <p:nvPr/>
        </p:nvSpPr>
        <p:spPr bwMode="auto">
          <a:xfrm>
            <a:off x="8416925" y="6446838"/>
            <a:ext cx="6492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fld id="{26A2B083-9A1B-4AC1-A21B-CE6080547E65}" type="slidenum">
              <a:rPr lang="en-US" sz="1100">
                <a:solidFill>
                  <a:srgbClr val="082B52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pPr>
                <a:defRPr/>
              </a:pPr>
              <a:t>‹#›</a:t>
            </a:fld>
            <a:endParaRPr lang="en-US" sz="1100">
              <a:solidFill>
                <a:srgbClr val="082B52"/>
              </a:solidFill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2055" name="Picture 3" descr="VIB_Plat_Ring_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4D4D4D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4D4D4D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400">
          <a:solidFill>
            <a:srgbClr val="404040"/>
          </a:solidFill>
          <a:latin typeface="Franklin Gothic Medium" pitchFamily="34" charset="0"/>
          <a:ea typeface="MS PGothic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048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295" r:id="rId13"/>
    <p:sldLayoutId id="2147484296" r:id="rId14"/>
    <p:sldLayoutId id="2147484297" r:id="rId15"/>
    <p:sldLayoutId id="2147484298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2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7F7F7F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/>
            </a:endParaRPr>
          </a:p>
        </p:txBody>
      </p:sp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70739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3429000"/>
            <a:ext cx="8026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7F7F7F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/>
            </a:endParaRPr>
          </a:p>
        </p:txBody>
      </p:sp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70739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3429000"/>
            <a:ext cx="8026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7F7F7F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MS PGothic"/>
          <a:cs typeface="MS PGothic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4625"/>
            <a:ext cx="8229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913" y="64849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849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29AB133-B66B-4866-B872-2E2FEA9CD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4" name="Picture 3" descr="VIB_Plat_Ring_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160338"/>
            <a:ext cx="84709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079500"/>
            <a:ext cx="8432800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5" name="Picture 3" descr="VIB_Plat_Ring_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  <p:sldLayoutId id="2147484259" r:id="rId12"/>
    <p:sldLayoutId id="2147484260" r:id="rId13"/>
    <p:sldLayoutId id="2147484261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4D4D4D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4D4D4D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hyperlink" Target="http://www.istockphoto.com/file_closeup/health-and-beauty/fashion/1284208-group-of-people-working.php?id=128420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2100" y="0"/>
            <a:ext cx="3771900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/>
          </p:cNvSpPr>
          <p:nvPr/>
        </p:nvSpPr>
        <p:spPr bwMode="auto">
          <a:xfrm>
            <a:off x="533400" y="1752600"/>
            <a:ext cx="792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Amway Meeting Subsidy</a:t>
            </a:r>
            <a:endParaRPr kumimoji="0" 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31" descr="Group of people worki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2776835"/>
            <a:ext cx="309070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/>
          </p:cNvSpPr>
          <p:nvPr/>
        </p:nvSpPr>
        <p:spPr bwMode="auto">
          <a:xfrm>
            <a:off x="609600" y="4724400"/>
            <a:ext cx="792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1" i="0" u="none" strike="noStrike" kern="0" cap="none" spc="0" normalizeH="0" baseline="0" noProof="0" dirty="0" smtClean="0">
              <a:ln>
                <a:noFill/>
              </a:ln>
              <a:solidFill>
                <a:srgbClr val="00457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CHỨC NĂNG HỆ THỐNG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" y="948690"/>
            <a:ext cx="8763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họp</a:t>
            </a:r>
            <a:r>
              <a:rPr lang="en-US" dirty="0" smtClean="0"/>
              <a:t> online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quota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họp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quota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họp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payment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-you1.jpg"/>
          <p:cNvPicPr>
            <a:picLocks noChangeAspect="1"/>
          </p:cNvPicPr>
          <p:nvPr/>
        </p:nvPicPr>
        <p:blipFill>
          <a:blip r:embed="rId2" cstate="print"/>
          <a:srcRect r="2128" b="9813"/>
          <a:stretch>
            <a:fillRect/>
          </a:stretch>
        </p:blipFill>
        <p:spPr>
          <a:xfrm>
            <a:off x="2071670" y="2202798"/>
            <a:ext cx="4786346" cy="272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723423"/>
              </p:ext>
            </p:extLst>
          </p:nvPr>
        </p:nvGraphicFramePr>
        <p:xfrm>
          <a:off x="533400" y="1828800"/>
          <a:ext cx="7543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Amw_Log3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2100" y="0"/>
            <a:ext cx="3771900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3400" y="609600"/>
            <a:ext cx="492442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800" b="1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NỘI DUNG</a:t>
            </a:r>
            <a:endParaRPr lang="en-US" sz="3800" b="1" kern="0" dirty="0" smtClea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TÓM TẮT YÊU CẦU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1524000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err="1"/>
              <a:t>Nâng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cũ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NPP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342900" indent="-342900"/>
            <a:r>
              <a:rPr lang="en-US" dirty="0"/>
              <a:t>    - Public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NPP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</a:t>
            </a:r>
          </a:p>
          <a:p>
            <a:pPr marL="342900" indent="-342900"/>
            <a:r>
              <a:rPr lang="en-US" dirty="0"/>
              <a:t>    - NPP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    - NPP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Quota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</a:t>
            </a:r>
          </a:p>
          <a:p>
            <a:pPr marL="342900" indent="-342900"/>
            <a:r>
              <a:rPr lang="en-US" dirty="0"/>
              <a:t>    - NPP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  <a:p>
            <a:pPr marL="342900" indent="-342900"/>
            <a:endParaRPr lang="en-US" b="1" dirty="0"/>
          </a:p>
          <a:p>
            <a:pPr marL="342900" indent="-342900">
              <a:buAutoNum type="arabicPeriod" startAt="2"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ty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342900" indent="-342900"/>
            <a:r>
              <a:rPr lang="en-US" dirty="0"/>
              <a:t>   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NPP</a:t>
            </a:r>
          </a:p>
          <a:p>
            <a:pPr marL="342900" indent="-342900"/>
            <a:r>
              <a:rPr lang="en-US" dirty="0"/>
              <a:t>   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  <a:p>
            <a:pPr marL="342900" indent="-342900"/>
            <a:r>
              <a:rPr lang="en-US" dirty="0"/>
              <a:t>   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Quota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họp</a:t>
            </a:r>
            <a:endParaRPr lang="en-US" dirty="0"/>
          </a:p>
          <a:p>
            <a:pPr marL="342900" indent="-342900"/>
            <a:r>
              <a:rPr lang="en-US" dirty="0"/>
              <a:t>   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Report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tháng</a:t>
            </a:r>
            <a:r>
              <a:rPr lang="en-US" dirty="0"/>
              <a:t>, </a:t>
            </a:r>
            <a:r>
              <a:rPr lang="en-US" dirty="0" err="1"/>
              <a:t>năm</a:t>
            </a:r>
            <a:r>
              <a:rPr lang="en-US" dirty="0"/>
              <a:t>,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 (100pax – 2000pax)</a:t>
            </a:r>
          </a:p>
          <a:p>
            <a:pPr marL="342900" indent="-342900"/>
            <a:r>
              <a:rPr lang="en-US" dirty="0"/>
              <a:t>   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chi </a:t>
            </a:r>
            <a:r>
              <a:rPr lang="en-US" dirty="0" err="1" smtClean="0"/>
              <a:t>phí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MÔ HÌNH &amp; QUI TRÌNH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0" y="1295400"/>
            <a:ext cx="904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MÔ HÌNH &amp; QUI TRÌNH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07254"/>
            <a:ext cx="7315200" cy="60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7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GIAO DIỆN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699375" cy="571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7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GIAO DIỆN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27" y="1295400"/>
            <a:ext cx="730457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4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GIAO DIỆN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1008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7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GIAO DIỆN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239000" cy="53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21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8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Custom Design">
  <a:themeElements>
    <a:clrScheme name="11_Custom Design 14">
      <a:dk1>
        <a:srgbClr val="000000"/>
      </a:dk1>
      <a:lt1>
        <a:srgbClr val="FFFFFF"/>
      </a:lt1>
      <a:dk2>
        <a:srgbClr val="003B6D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11_Custom Design">
      <a:majorFont>
        <a:latin typeface="Franklin Gothic Demi Cond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3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4BAA42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439A3B"/>
        </a:accent6>
        <a:hlink>
          <a:srgbClr val="D71247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14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D71247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C30F3F"/>
        </a:accent6>
        <a:hlink>
          <a:srgbClr val="4BAA42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Amway body NEWLOOK">
  <a:themeElements>
    <a:clrScheme name="Amway body NEWLOOK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Amway body NEW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89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89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Amway body NEW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2">
  <a:themeElements>
    <a:clrScheme name="Amway Title NEW LOOK 5">
      <a:dk1>
        <a:srgbClr val="000000"/>
      </a:dk1>
      <a:lt1>
        <a:srgbClr val="FFFFFF"/>
      </a:lt1>
      <a:dk2>
        <a:srgbClr val="002F5F"/>
      </a:dk2>
      <a:lt2>
        <a:srgbClr val="EEECE1"/>
      </a:lt2>
      <a:accent1>
        <a:srgbClr val="002F5F"/>
      </a:accent1>
      <a:accent2>
        <a:srgbClr val="D0103A"/>
      </a:accent2>
      <a:accent3>
        <a:srgbClr val="FFFFFF"/>
      </a:accent3>
      <a:accent4>
        <a:srgbClr val="000000"/>
      </a:accent4>
      <a:accent5>
        <a:srgbClr val="AAADB6"/>
      </a:accent5>
      <a:accent6>
        <a:srgbClr val="BC0D34"/>
      </a:accent6>
      <a:hlink>
        <a:srgbClr val="3F9C35"/>
      </a:hlink>
      <a:folHlink>
        <a:srgbClr val="E18827"/>
      </a:folHlink>
    </a:clrScheme>
    <a:fontScheme name="Amway Title NEW 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mway Title NEW 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339933"/>
        </a:hlink>
        <a:folHlink>
          <a:srgbClr val="0046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3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D0103A"/>
        </a:accent1>
        <a:accent2>
          <a:srgbClr val="002F5F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002A55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4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5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heme12">
  <a:themeElements>
    <a:clrScheme name="Amway Title NEW LOOK 5">
      <a:dk1>
        <a:srgbClr val="000000"/>
      </a:dk1>
      <a:lt1>
        <a:srgbClr val="FFFFFF"/>
      </a:lt1>
      <a:dk2>
        <a:srgbClr val="002F5F"/>
      </a:dk2>
      <a:lt2>
        <a:srgbClr val="EEECE1"/>
      </a:lt2>
      <a:accent1>
        <a:srgbClr val="002F5F"/>
      </a:accent1>
      <a:accent2>
        <a:srgbClr val="D0103A"/>
      </a:accent2>
      <a:accent3>
        <a:srgbClr val="FFFFFF"/>
      </a:accent3>
      <a:accent4>
        <a:srgbClr val="000000"/>
      </a:accent4>
      <a:accent5>
        <a:srgbClr val="AAADB6"/>
      </a:accent5>
      <a:accent6>
        <a:srgbClr val="BC0D34"/>
      </a:accent6>
      <a:hlink>
        <a:srgbClr val="3F9C35"/>
      </a:hlink>
      <a:folHlink>
        <a:srgbClr val="E18827"/>
      </a:folHlink>
    </a:clrScheme>
    <a:fontScheme name="Amway Title NEW 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mway Title NEW 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339933"/>
        </a:hlink>
        <a:folHlink>
          <a:srgbClr val="0046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3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D0103A"/>
        </a:accent1>
        <a:accent2>
          <a:srgbClr val="002F5F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002A55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4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5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82B52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Custom Design">
  <a:themeElements>
    <a:clrScheme name="11_Custom Design 14">
      <a:dk1>
        <a:srgbClr val="000000"/>
      </a:dk1>
      <a:lt1>
        <a:srgbClr val="FFFFFF"/>
      </a:lt1>
      <a:dk2>
        <a:srgbClr val="003B6D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11_Custom Design">
      <a:majorFont>
        <a:latin typeface="Franklin Gothic Demi Cond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3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4BAA42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439A3B"/>
        </a:accent6>
        <a:hlink>
          <a:srgbClr val="D71247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14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D71247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C30F3F"/>
        </a:accent6>
        <a:hlink>
          <a:srgbClr val="4BAA42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Theme8</Template>
  <TotalTime>13622</TotalTime>
  <Words>191</Words>
  <Application>Microsoft Office PowerPoint</Application>
  <PresentationFormat>On-screen Show (4:3)</PresentationFormat>
  <Paragraphs>48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11</vt:i4>
      </vt:variant>
    </vt:vector>
  </HeadingPairs>
  <TitlesOfParts>
    <vt:vector size="33" baseType="lpstr">
      <vt:lpstr>ＭＳ Ｐゴシック</vt:lpstr>
      <vt:lpstr>ＭＳ Ｐゴシック</vt:lpstr>
      <vt:lpstr>宋体</vt:lpstr>
      <vt:lpstr>Arial</vt:lpstr>
      <vt:lpstr>Arial Narrow</vt:lpstr>
      <vt:lpstr>Calibri</vt:lpstr>
      <vt:lpstr>Franklin Gothic Demi Cond</vt:lpstr>
      <vt:lpstr>Franklin Gothic Medium</vt:lpstr>
      <vt:lpstr>Times</vt:lpstr>
      <vt:lpstr>Wingdings</vt:lpstr>
      <vt:lpstr>Theme8</vt:lpstr>
      <vt:lpstr>Theme12</vt:lpstr>
      <vt:lpstr>Theme11</vt:lpstr>
      <vt:lpstr>1_Theme12</vt:lpstr>
      <vt:lpstr>1_Theme11</vt:lpstr>
      <vt:lpstr>2_Theme11</vt:lpstr>
      <vt:lpstr>3_Theme11</vt:lpstr>
      <vt:lpstr>Custom Design</vt:lpstr>
      <vt:lpstr>11_Custom Design</vt:lpstr>
      <vt:lpstr>12_Custom Design</vt:lpstr>
      <vt:lpstr>4_Theme11</vt:lpstr>
      <vt:lpstr>Amway body NEWLOOK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Amway VN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trình Hỗ Trợ Chi Phí Hội Họp</dc:title>
  <dc:creator>Administrator</dc:creator>
  <cp:lastModifiedBy>Dai Phung</cp:lastModifiedBy>
  <cp:revision>1214</cp:revision>
  <dcterms:created xsi:type="dcterms:W3CDTF">2011-06-10T01:52:27Z</dcterms:created>
  <dcterms:modified xsi:type="dcterms:W3CDTF">2014-04-15T01:38:23Z</dcterms:modified>
</cp:coreProperties>
</file>